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2" r:id="rId11"/>
    <p:sldId id="265" r:id="rId12"/>
    <p:sldId id="266" r:id="rId13"/>
    <p:sldId id="269" r:id="rId14"/>
    <p:sldId id="267" r:id="rId15"/>
    <p:sldId id="274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80" r:id="rId25"/>
    <p:sldId id="281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66A2-FCDF-4FAA-9992-9BD7330FD8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FDE4-E698-401D-9A1C-6ED22DBF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463" y="692150"/>
            <a:ext cx="68135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THE FUN STARTS HERE!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31348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900" b="1" dirty="0" smtClean="0"/>
              <a:t>Ride on a big wheel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..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4" descr="Чертово колесо в Лондоне обои, фото, картинки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00240"/>
            <a:ext cx="7509894" cy="4525963"/>
          </a:xfrm>
          <a:prstGeom prst="rect">
            <a:avLst/>
          </a:prstGeom>
          <a:noFill/>
        </p:spPr>
      </p:pic>
      <p:pic>
        <p:nvPicPr>
          <p:cNvPr id="5" name="Picture 6" descr="Фото. Кабины на колесе - Лондонский глаз - Великобритания - Фотогалерея - inPath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500" b="1" dirty="0" smtClean="0"/>
              <a:t>Shake hands with cartoon</a:t>
            </a:r>
            <a:br>
              <a:rPr lang="en-US" sz="6500" b="1" dirty="0" smtClean="0"/>
            </a:br>
            <a:r>
              <a:rPr lang="en-US" sz="6500" b="1" dirty="0" smtClean="0"/>
              <a:t>character</a:t>
            </a:r>
            <a:endParaRPr lang="ru-RU" sz="6500" dirty="0"/>
          </a:p>
        </p:txBody>
      </p:sp>
      <p:pic>
        <p:nvPicPr>
          <p:cNvPr id="6" name="Picture 2" descr="Disneyland Paris Characters All Toge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5429288" cy="4548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Disney World Pictures Of Character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000240"/>
            <a:ext cx="407199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8000" b="1" dirty="0" smtClean="0"/>
              <a:t>Explore a haunted mansion</a:t>
            </a:r>
            <a:endParaRPr lang="ru-RU" sz="8000" dirty="0"/>
          </a:p>
        </p:txBody>
      </p:sp>
      <p:pic>
        <p:nvPicPr>
          <p:cNvPr id="3" name="Picture 2" descr="Чем заняться в Париже с детьми Лиловый каблуч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80724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Eat candy floss</a:t>
            </a:r>
            <a:endParaRPr lang="ru-RU" sz="8000" b="1" dirty="0"/>
          </a:p>
        </p:txBody>
      </p:sp>
      <p:pic>
        <p:nvPicPr>
          <p:cNvPr id="3" name="Picture 4" descr="Сладкая ва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emale hand with a dinner at restaurant из Wrangler, Роялти-фри стоковое фото #50717955 на Fotol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200" b="1" dirty="0" smtClean="0"/>
              <a:t>Ride on a rollercoaster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4" name="Picture 6" descr="Universal Studios Orlando Florida Vacation Packages At - maoxiandao.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68580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Roller Coaster Derailment 2014 Journal Articles in 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1430"/>
            <a:ext cx="4214842" cy="286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j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358246" cy="39528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6590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Go on a rocket </a:t>
            </a:r>
          </a:p>
          <a:p>
            <a:pPr algn="ctr"/>
            <a:r>
              <a:rPr lang="en-US" sz="8000" b="1" dirty="0" smtClean="0"/>
              <a:t>journey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8900" b="1" dirty="0" smtClean="0"/>
              <a:t>See clown performing tricks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3" name="Рисунок 2" descr="https://t1.ftcdn.net/jpg/00/24/44/66/500_F_24446685_FroNNYAgPwdHnYRcLWArF7AR0FW50Vi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0010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06" y="500042"/>
            <a:ext cx="8966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Match the activities to the place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>
            <a:hlinkHover r:id="" action="ppaction://macro?name=DragandDrop"/>
          </p:cNvPr>
          <p:cNvSpPr/>
          <p:nvPr/>
        </p:nvSpPr>
        <p:spPr>
          <a:xfrm>
            <a:off x="3000364" y="1285860"/>
            <a:ext cx="284956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ride on the big wheel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Hover r:id="" action="ppaction://macro?name=DragandDrop"/>
          </p:cNvPr>
          <p:cNvSpPr/>
          <p:nvPr/>
        </p:nvSpPr>
        <p:spPr>
          <a:xfrm>
            <a:off x="6286512" y="1285860"/>
            <a:ext cx="257176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fly in a pirate ship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Hover r:id="" action="ppaction://macro?name=DragandDrop"/>
          </p:cNvPr>
          <p:cNvSpPr/>
          <p:nvPr/>
        </p:nvSpPr>
        <p:spPr>
          <a:xfrm>
            <a:off x="2857488" y="2214554"/>
            <a:ext cx="342902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explore a haunted mansion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Hover r:id="" action="ppaction://macro?name=DragandDrop"/>
          </p:cNvPr>
          <p:cNvSpPr/>
          <p:nvPr/>
        </p:nvSpPr>
        <p:spPr>
          <a:xfrm>
            <a:off x="2571736" y="4714884"/>
            <a:ext cx="3871923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see trapeze artists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Hover r:id="" action="ppaction://macro?name=DragandDrop"/>
          </p:cNvPr>
          <p:cNvSpPr/>
          <p:nvPr/>
        </p:nvSpPr>
        <p:spPr>
          <a:xfrm>
            <a:off x="3214678" y="5286388"/>
            <a:ext cx="285752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go on a water ride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Hover r:id="" action="ppaction://macro?name=DragandDrop"/>
          </p:cNvPr>
          <p:cNvSpPr/>
          <p:nvPr/>
        </p:nvSpPr>
        <p:spPr>
          <a:xfrm>
            <a:off x="2643174" y="3357562"/>
            <a:ext cx="330201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shake hands with cartoon characters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Hover r:id="" action="ppaction://macro?name=DragandDrop"/>
          </p:cNvPr>
          <p:cNvSpPr/>
          <p:nvPr/>
        </p:nvSpPr>
        <p:spPr>
          <a:xfrm>
            <a:off x="2285984" y="6143644"/>
            <a:ext cx="3643338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ride on a rollercoaster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hlinkHover r:id="" action="ppaction://macro?name=DragandDrop"/>
          </p:cNvPr>
          <p:cNvSpPr/>
          <p:nvPr/>
        </p:nvSpPr>
        <p:spPr>
          <a:xfrm>
            <a:off x="6429388" y="3357562"/>
            <a:ext cx="2500330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eat candy floss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Hover r:id="" action="ppaction://macro?name=DragandDrop"/>
          </p:cNvPr>
          <p:cNvSpPr/>
          <p:nvPr/>
        </p:nvSpPr>
        <p:spPr>
          <a:xfrm>
            <a:off x="6786578" y="4357694"/>
            <a:ext cx="214314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go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souvenir shopping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Hover r:id="" action="ppaction://macro?name=DragandDrop"/>
          </p:cNvPr>
          <p:cNvSpPr/>
          <p:nvPr/>
        </p:nvSpPr>
        <p:spPr>
          <a:xfrm>
            <a:off x="6429388" y="2214554"/>
            <a:ext cx="2428860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meet a ghost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Hover r:id="" action="ppaction://macro?name=DragandDrop"/>
          </p:cNvPr>
          <p:cNvSpPr/>
          <p:nvPr/>
        </p:nvSpPr>
        <p:spPr>
          <a:xfrm>
            <a:off x="6215074" y="5643578"/>
            <a:ext cx="2928926" cy="1000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see clowns performing tricks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20717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357166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 perfect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64305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have/ has +  V3/</a:t>
            </a:r>
            <a:r>
              <a:rPr lang="en-US" sz="5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endParaRPr lang="en-US" sz="5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16" y="5786454"/>
            <a:ext cx="8429684" cy="78581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Have you ever …… ? –Yes, I have. /No, I haven’t.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257174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fly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2571744"/>
            <a:ext cx="150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flown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350043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ride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643174" y="3429000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ridden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385762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see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385762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0100" y="3000372"/>
            <a:ext cx="55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3071810"/>
            <a:ext cx="90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gone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0100" y="4714884"/>
            <a:ext cx="101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shake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714612" y="47148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shaken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28662" y="521495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explore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643174" y="5143512"/>
            <a:ext cx="1460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explored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4286256"/>
            <a:ext cx="65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eat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643174" y="4357694"/>
            <a:ext cx="101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eaten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nimBg="1"/>
      <p:bldP spid="17" grpId="0" build="p"/>
      <p:bldP spid="19" grpId="0" build="p"/>
      <p:bldP spid="21" grpId="0" build="p"/>
      <p:bldP spid="23" grpId="0" build="p"/>
      <p:bldP spid="25" grpId="0" build="p"/>
      <p:bldP spid="27" grpId="0" build="p"/>
      <p:bldP spid="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haunted                      </a:t>
            </a:r>
            <a:r>
              <a:rPr lang="en-US" sz="4400" b="1" dirty="0" smtClean="0"/>
              <a:t> a. </a:t>
            </a:r>
            <a:r>
              <a:rPr lang="en-US" sz="4400" dirty="0" smtClean="0"/>
              <a:t>shopping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souvenir                       </a:t>
            </a:r>
            <a:r>
              <a:rPr lang="en-US" sz="4400" b="1" dirty="0" smtClean="0"/>
              <a:t>b. </a:t>
            </a:r>
            <a:r>
              <a:rPr lang="en-US" sz="4400" dirty="0" smtClean="0"/>
              <a:t>ship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candy                            </a:t>
            </a:r>
            <a:r>
              <a:rPr lang="en-US" sz="4400" b="1" dirty="0" smtClean="0"/>
              <a:t>c. </a:t>
            </a:r>
            <a:r>
              <a:rPr lang="en-US" sz="4400" dirty="0" smtClean="0"/>
              <a:t>mansion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pirate                            </a:t>
            </a:r>
            <a:r>
              <a:rPr lang="en-US" sz="4400" b="1" dirty="0" smtClean="0"/>
              <a:t>d. </a:t>
            </a:r>
            <a:r>
              <a:rPr lang="en-US" sz="4400" dirty="0" smtClean="0"/>
              <a:t>park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Theme                         </a:t>
            </a:r>
            <a:r>
              <a:rPr lang="en-US" sz="4400" b="1" dirty="0" smtClean="0"/>
              <a:t> e. </a:t>
            </a:r>
            <a:r>
              <a:rPr lang="en-US" sz="4400" dirty="0" smtClean="0"/>
              <a:t>rides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hair-raising                   </a:t>
            </a:r>
            <a:r>
              <a:rPr lang="en-US" sz="4400" b="1" dirty="0" smtClean="0"/>
              <a:t>f. </a:t>
            </a:r>
            <a:r>
              <a:rPr lang="en-US" sz="4400" dirty="0" smtClean="0"/>
              <a:t>floss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2153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Match the words to form  collocations. </a:t>
            </a:r>
          </a:p>
          <a:p>
            <a:pPr algn="ctr"/>
            <a:r>
              <a:rPr lang="en-US" sz="28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Then use then to </a:t>
            </a:r>
            <a:r>
              <a:rPr lang="en-US" sz="28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Complete the sentences.</a:t>
            </a:r>
            <a:endParaRPr lang="ru-RU" sz="28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Users\Andrey\Desktop\Новая папка (3)\emoticon-annoia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47922">
            <a:off x="6355683" y="308607"/>
            <a:ext cx="2786050" cy="20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илые ленивый Солнечный - Стоковое векторное изображение baavli #70970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7798">
            <a:off x="0" y="785794"/>
            <a:ext cx="31432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майли - смайлики, gif анимации, картинки, фото, рисун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2857520" cy="25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Andrey\Desktop\Новая папка (3)\115223504_EatingSmile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85723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00166" y="0"/>
            <a:ext cx="60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How are you today?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0" name="Рисунок 19" descr="C:\Users\Andrey\Desktop\Новая папка (3)\thirsty_smiley_face_greeting_card.jpg"/>
          <p:cNvPicPr/>
          <p:nvPr/>
        </p:nvPicPr>
        <p:blipFill>
          <a:blip r:embed="rId6"/>
          <a:srcRect l="4724" t="16535" r="5512" b="18110"/>
          <a:stretch>
            <a:fillRect/>
          </a:stretch>
        </p:blipFill>
        <p:spPr bwMode="auto">
          <a:xfrm>
            <a:off x="0" y="3429000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ndrey\Desktop\Новая папка (3)\naklejka-v-znak-smajlika-victory(1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643182"/>
            <a:ext cx="2639045" cy="20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85852" y="2643182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lazy</a:t>
            </a:r>
            <a:endParaRPr lang="ru-RU" sz="4800" b="1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3500430" y="264318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hungry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357826"/>
            <a:ext cx="1011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</a:rPr>
              <a:t>full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535782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thirsty</a:t>
            </a:r>
            <a:endParaRPr lang="ru-RU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86644" y="435769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fine</a:t>
            </a:r>
            <a:endParaRPr lang="ru-RU" sz="4800" b="1" dirty="0"/>
          </a:p>
        </p:txBody>
      </p:sp>
      <p:pic>
        <p:nvPicPr>
          <p:cNvPr id="17" name="Рисунок 16" descr="C:\Users\Andrey\Desktop\Новая папка (3)\7541_html_m1e9b5b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5072074"/>
            <a:ext cx="2071702" cy="16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000892" y="192880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bored</a:t>
            </a:r>
            <a:endParaRPr lang="ru-RU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72396" y="5786454"/>
            <a:ext cx="106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sad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7143800" cy="478634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Whenever we go to a funfair, we buy _____ </a:t>
            </a:r>
          </a:p>
          <a:p>
            <a:pPr marL="514350" indent="-514350">
              <a:buNone/>
            </a:pPr>
            <a:r>
              <a:rPr lang="en-US" dirty="0" smtClean="0"/>
              <a:t>because we love sweets.</a:t>
            </a:r>
          </a:p>
          <a:p>
            <a:pPr marL="514350" indent="-514350">
              <a:buNone/>
            </a:pPr>
            <a:r>
              <a:rPr lang="en-US" dirty="0" smtClean="0"/>
              <a:t>2. Mary didn’t explore the __________ with us. </a:t>
            </a:r>
          </a:p>
          <a:p>
            <a:pPr marL="514350" indent="-514350">
              <a:buNone/>
            </a:pPr>
            <a:r>
              <a:rPr lang="en-US" dirty="0" smtClean="0"/>
              <a:t>She was too afraid. </a:t>
            </a:r>
          </a:p>
          <a:p>
            <a:pPr marL="514350" indent="-514350">
              <a:buNone/>
            </a:pPr>
            <a:r>
              <a:rPr lang="en-US" dirty="0" smtClean="0"/>
              <a:t>3. We took a ride on the ___________ in the theme. It was great!</a:t>
            </a:r>
          </a:p>
          <a:p>
            <a:pPr marL="514350" indent="-514350">
              <a:buNone/>
            </a:pPr>
            <a:r>
              <a:rPr lang="en-US" dirty="0" smtClean="0"/>
              <a:t>4. We bought a Mickey Mouse doll while ______</a:t>
            </a:r>
          </a:p>
          <a:p>
            <a:pPr marL="514350" indent="-514350">
              <a:buNone/>
            </a:pPr>
            <a:r>
              <a:rPr lang="en-US" dirty="0" smtClean="0"/>
              <a:t>in Disneyland.</a:t>
            </a:r>
          </a:p>
          <a:p>
            <a:pPr marL="514350" indent="-514350">
              <a:buNone/>
            </a:pPr>
            <a:r>
              <a:rPr lang="en-US" dirty="0" smtClean="0"/>
              <a:t>5. Disneyland is a world famous _____________</a:t>
            </a:r>
          </a:p>
          <a:p>
            <a:pPr marL="514350" indent="-514350">
              <a:buNone/>
            </a:pPr>
            <a:r>
              <a:rPr lang="en-US" dirty="0" smtClean="0"/>
              <a:t>in the United States. </a:t>
            </a:r>
          </a:p>
          <a:p>
            <a:pPr marL="514350" indent="-514350">
              <a:buNone/>
            </a:pPr>
            <a:r>
              <a:rPr lang="en-US" dirty="0" smtClean="0"/>
              <a:t>6. We have been on some _____________ at Alton 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4" descr="euro disney paris - Quoteko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4500562" cy="1571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Фон для презентации день рождения &quot; задача решена"/>
          <p:cNvPicPr>
            <a:picLocks noChangeAspect="1" noChangeArrowheads="1"/>
          </p:cNvPicPr>
          <p:nvPr/>
        </p:nvPicPr>
        <p:blipFill>
          <a:blip r:embed="rId3"/>
          <a:srcRect l="1235" r="71657"/>
          <a:stretch>
            <a:fillRect/>
          </a:stretch>
        </p:blipFill>
        <p:spPr bwMode="auto">
          <a:xfrm>
            <a:off x="7072330" y="214290"/>
            <a:ext cx="185738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38600" cy="571501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200" b="1" dirty="0" smtClean="0"/>
              <a:t>Forget all about your real self and enter the world of fantasy at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900" dirty="0" smtClean="0"/>
              <a:t>Go on the Jungle Cruise, explore tiny worlds, go on a 1) ____ ____ at Splash Mountain and eat a 2) _______ meal at Grandma Sara’s Kitchen.</a:t>
            </a:r>
          </a:p>
          <a:p>
            <a:pPr>
              <a:buNone/>
            </a:pPr>
            <a:r>
              <a:rPr lang="en-US" sz="2900" b="1" u="sng" dirty="0" smtClean="0"/>
              <a:t>Before you return to the real world, make sure: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900" dirty="0" smtClean="0"/>
              <a:t>you have shaken 3)________ with your </a:t>
            </a:r>
            <a:r>
              <a:rPr lang="en-US" sz="2900" dirty="0" err="1" smtClean="0"/>
              <a:t>favourite</a:t>
            </a:r>
            <a:r>
              <a:rPr lang="en-US" sz="2900" dirty="0" smtClean="0"/>
              <a:t> cartoon 4)________ ,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900" dirty="0" smtClean="0"/>
              <a:t>you have explored the Haunted ____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900" dirty="0" smtClean="0"/>
              <a:t>and  you’ve come across some 4)______,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900" dirty="0" smtClean="0"/>
              <a:t>you have flown with Peter Pan in a 5)____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900" dirty="0" smtClean="0"/>
              <a:t>ship through the night skies,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900" dirty="0" smtClean="0"/>
              <a:t>you have ridden the </a:t>
            </a:r>
            <a:r>
              <a:rPr lang="en-US" sz="2900" dirty="0" err="1" smtClean="0"/>
              <a:t>Toontown</a:t>
            </a:r>
            <a:r>
              <a:rPr lang="en-US" sz="2900" dirty="0" smtClean="0"/>
              <a:t> 6) ______,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900" dirty="0" smtClean="0"/>
              <a:t>you have gone on a 7)________ journey in a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900" dirty="0" err="1" smtClean="0"/>
              <a:t>StarJet</a:t>
            </a:r>
            <a:r>
              <a:rPr lang="en-US" sz="2900" dirty="0" smtClean="0"/>
              <a:t>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en-US" sz="1600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800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57150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sz="2600" dirty="0" smtClean="0"/>
          </a:p>
          <a:p>
            <a:pPr>
              <a:buFont typeface="Wingdings" pitchFamily="2" charset="2"/>
              <a:buChar char="ü"/>
            </a:pPr>
            <a:endParaRPr lang="en-US" sz="2900" dirty="0" smtClean="0"/>
          </a:p>
          <a:p>
            <a:pPr>
              <a:buFont typeface="Wingdings" pitchFamily="2" charset="2"/>
              <a:buChar char="ü"/>
            </a:pPr>
            <a:endParaRPr lang="en-US" sz="2900" dirty="0" smtClean="0"/>
          </a:p>
          <a:p>
            <a:pPr>
              <a:buFont typeface="Wingdings" pitchFamily="2" charset="2"/>
              <a:buChar char="ü"/>
            </a:pPr>
            <a:r>
              <a:rPr lang="en-US" sz="2900" b="1" dirty="0" smtClean="0"/>
              <a:t>Have you ever wished you could travel around the world in minutes?</a:t>
            </a:r>
          </a:p>
          <a:p>
            <a:pPr>
              <a:buFont typeface="Wingdings" pitchFamily="2" charset="2"/>
              <a:buChar char="ü"/>
            </a:pPr>
            <a:r>
              <a:rPr lang="en-US" sz="2900" b="1" dirty="0" smtClean="0"/>
              <a:t>Have you ever dreamt of seeing the word’s most famous landmarks all in one place?</a:t>
            </a:r>
          </a:p>
          <a:p>
            <a:pPr>
              <a:buNone/>
            </a:pPr>
            <a:r>
              <a:rPr lang="en-US" sz="2900" dirty="0" smtClean="0"/>
              <a:t>Then visit Tobu World Square in Japan, the most unusual 1)_______ park you've ever seen. See more than 100 tiny models of the world's most 2)_____ buildings, bridges and 3)__________.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Take a stroll around the </a:t>
            </a:r>
            <a:r>
              <a:rPr lang="en-US" sz="2900" dirty="0" err="1" smtClean="0"/>
              <a:t>Taj</a:t>
            </a:r>
            <a:r>
              <a:rPr lang="en-US" sz="2900" dirty="0" smtClean="0"/>
              <a:t> </a:t>
            </a:r>
            <a:r>
              <a:rPr lang="en-US" sz="2900" dirty="0" err="1" smtClean="0"/>
              <a:t>Mahal</a:t>
            </a:r>
            <a:r>
              <a:rPr lang="en-US" sz="2900" dirty="0" smtClean="0"/>
              <a:t>, the </a:t>
            </a:r>
            <a:r>
              <a:rPr lang="en-US" sz="2900" dirty="0" err="1" smtClean="0"/>
              <a:t>Colosseum</a:t>
            </a:r>
            <a:r>
              <a:rPr lang="en-US" sz="2900" dirty="0" smtClean="0"/>
              <a:t>, the Great Wall of China and London Bridge. When you get tired of sightseeing, enjoy a 4)_______ in a restaurant or go 5) _________ shopping at World Shoppers "Mercado II".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Book now! You've never seen anything like it!</a:t>
            </a:r>
            <a:endParaRPr lang="ru-RU" sz="2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929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 and complete the texts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 the correct information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357298"/>
            <a:ext cx="3427541" cy="175432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Disneyland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00240"/>
            <a:ext cx="13052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Tokyo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000108"/>
            <a:ext cx="16430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 world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Of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Wonders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Рисунок 10" descr="http://api.ning.com/files/kV4MbYiv7oQhXqPJOJdX5*qJd3lRf7ob4ce9zaqCxbXgCb0Lfp0Nz5meC6LvBGZB8jJ8o*udONP*fM2UVsxTo7ByoMB0LOOH/108205156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thetravelhaven.com.au/wp-content/uploads/2013/07/D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86454"/>
            <a:ext cx="321471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117693"/>
            <a:ext cx="878684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/>
              <a:t>Read the texts. Where can you…:</a:t>
            </a:r>
          </a:p>
          <a:p>
            <a:pPr>
              <a:defRPr/>
            </a:pPr>
            <a:r>
              <a:rPr lang="en-US" sz="5400" dirty="0" smtClean="0"/>
              <a:t>1) </a:t>
            </a:r>
            <a:r>
              <a:rPr lang="en-US" sz="5400" dirty="0"/>
              <a:t>see famous landmarks?</a:t>
            </a:r>
          </a:p>
          <a:p>
            <a:pPr>
              <a:defRPr/>
            </a:pPr>
            <a:r>
              <a:rPr lang="en-US" sz="5400" dirty="0" smtClean="0"/>
              <a:t>2) </a:t>
            </a:r>
            <a:r>
              <a:rPr lang="en-US" sz="5400" dirty="0"/>
              <a:t>have lunch?</a:t>
            </a:r>
          </a:p>
          <a:p>
            <a:pPr>
              <a:defRPr/>
            </a:pPr>
            <a:r>
              <a:rPr lang="en-US" sz="5400" dirty="0" smtClean="0"/>
              <a:t>3) </a:t>
            </a:r>
            <a:r>
              <a:rPr lang="en-US" sz="5400" dirty="0"/>
              <a:t>have a scary experience?</a:t>
            </a:r>
          </a:p>
          <a:p>
            <a:pPr>
              <a:defRPr/>
            </a:pPr>
            <a:r>
              <a:rPr lang="en-US" sz="5400" dirty="0"/>
              <a:t>4 </a:t>
            </a:r>
            <a:r>
              <a:rPr lang="en-US" sz="5400" dirty="0" smtClean="0"/>
              <a:t>)see </a:t>
            </a:r>
            <a:r>
              <a:rPr lang="en-US" sz="5400" dirty="0"/>
              <a:t>small buildings?</a:t>
            </a:r>
          </a:p>
          <a:p>
            <a:pPr>
              <a:defRPr/>
            </a:pPr>
            <a:r>
              <a:rPr lang="en-US" sz="5400" dirty="0" smtClean="0"/>
              <a:t>5) </a:t>
            </a:r>
            <a:r>
              <a:rPr lang="en-US" sz="5400" dirty="0"/>
              <a:t>see funny characters?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en-US" b="1" dirty="0" smtClean="0"/>
              <a:t>Voronezh State Opera and Ballet Theatre</a:t>
            </a:r>
            <a:endParaRPr lang="ru-RU" dirty="0"/>
          </a:p>
        </p:txBody>
      </p:sp>
      <p:pic>
        <p:nvPicPr>
          <p:cNvPr id="1026" name="Picture 2" descr="http://cdn.36on.ru/system/photo/image/000/018/517/medium/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3674"/>
            <a:ext cx="6191250" cy="4124326"/>
          </a:xfrm>
          <a:prstGeom prst="rect">
            <a:avLst/>
          </a:prstGeom>
          <a:noFill/>
        </p:spPr>
      </p:pic>
      <p:pic>
        <p:nvPicPr>
          <p:cNvPr id="1028" name="Picture 4" descr="По страницам любимых оперет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714612" cy="2286016"/>
          </a:xfrm>
          <a:prstGeom prst="rect">
            <a:avLst/>
          </a:prstGeom>
          <a:noFill/>
        </p:spPr>
      </p:pic>
      <p:pic>
        <p:nvPicPr>
          <p:cNvPr id="1030" name="Picture 6" descr="&quot;Юнона&quot; и &quot;Авось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2571736" cy="2619383"/>
          </a:xfrm>
          <a:prstGeom prst="rect">
            <a:avLst/>
          </a:prstGeom>
          <a:noFill/>
        </p:spPr>
      </p:pic>
      <p:pic>
        <p:nvPicPr>
          <p:cNvPr id="1032" name="Picture 8" descr="http://vipvrn.ru/wp-content/uploads/2011/03/teatry-vorone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292892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Moscow Zoo </a:t>
            </a:r>
            <a:endParaRPr lang="ru-RU" sz="6000" b="1" dirty="0"/>
          </a:p>
        </p:txBody>
      </p:sp>
      <p:pic>
        <p:nvPicPr>
          <p:cNvPr id="38914" name="Picture 2" descr="http://tv360.sat2707.com/media/article_media/20150214/b16287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94"/>
            <a:ext cx="5715008" cy="4429106"/>
          </a:xfrm>
          <a:prstGeom prst="rect">
            <a:avLst/>
          </a:prstGeom>
          <a:noFill/>
        </p:spPr>
      </p:pic>
      <p:pic>
        <p:nvPicPr>
          <p:cNvPr id="38916" name="Picture 4" descr="http://nifdugu.ru/uploads/posts/2010-07/1280051831_zoo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4214810" cy="2786083"/>
          </a:xfrm>
          <a:prstGeom prst="rect">
            <a:avLst/>
          </a:prstGeom>
          <a:noFill/>
        </p:spPr>
      </p:pic>
      <p:pic>
        <p:nvPicPr>
          <p:cNvPr id="38918" name="Picture 6" descr="http://mail.serviseco.ru/modules/photo/images/4572-Belyj-medved-v-Moskovskom-zoopar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14686"/>
            <a:ext cx="3429024" cy="299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29600" cy="60007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Put the verbs in the correct form of the present perfect.</a:t>
            </a:r>
            <a:endParaRPr lang="ru-RU" dirty="0" smtClean="0"/>
          </a:p>
          <a:p>
            <a:r>
              <a:rPr lang="en-US" dirty="0" smtClean="0"/>
              <a:t>1. A:   _____________(you/ever/eat) candy floss at a theme park?</a:t>
            </a:r>
            <a:endParaRPr lang="ru-RU" dirty="0" smtClean="0"/>
          </a:p>
          <a:p>
            <a:r>
              <a:rPr lang="en-US" dirty="0" smtClean="0"/>
              <a:t>    B: No, haven’t. But I _____________ (hear) that it’s very tasty?</a:t>
            </a:r>
            <a:endParaRPr lang="ru-RU" dirty="0" smtClean="0"/>
          </a:p>
          <a:p>
            <a:r>
              <a:rPr lang="en-US" dirty="0" smtClean="0"/>
              <a:t>2. A: I ______________ (never/ travel) outside Europe. Have you?</a:t>
            </a:r>
            <a:endParaRPr lang="ru-RU" dirty="0" smtClean="0"/>
          </a:p>
          <a:p>
            <a:r>
              <a:rPr lang="en-US" dirty="0" smtClean="0"/>
              <a:t>   B: Yes, I visited Tokyo six month ago.</a:t>
            </a:r>
            <a:endParaRPr lang="ru-RU" dirty="0" smtClean="0"/>
          </a:p>
          <a:p>
            <a:r>
              <a:rPr lang="en-US" dirty="0" smtClean="0"/>
              <a:t>3. A: ____________________ (you/ever/explore) the Haunted Mansion at Disneyland?</a:t>
            </a:r>
            <a:endParaRPr lang="ru-RU" dirty="0" smtClean="0"/>
          </a:p>
          <a:p>
            <a:r>
              <a:rPr lang="en-US" dirty="0" smtClean="0"/>
              <a:t>  B: Yes, I have. But I ________________ (not/see) Peter Pan on the pirate ship.</a:t>
            </a:r>
            <a:endParaRPr lang="ru-RU" dirty="0" smtClean="0"/>
          </a:p>
          <a:p>
            <a:r>
              <a:rPr lang="en-US" dirty="0" smtClean="0"/>
              <a:t>4. A : We ________________ (visit ) two theme parks so far.</a:t>
            </a:r>
            <a:endParaRPr lang="ru-RU" dirty="0" smtClean="0"/>
          </a:p>
          <a:p>
            <a:r>
              <a:rPr lang="en-US" dirty="0" smtClean="0"/>
              <a:t>    B: So have we. But we ______________(not/be) on any rollercoaster rides.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/>
          <a:lstStyle/>
          <a:p>
            <a:r>
              <a:rPr lang="en-US" dirty="0" smtClean="0"/>
              <a:t>The lesson is over! Goodbye!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териалы за 04.01.2013 &quot; Интернет-канал СПТВ Главное на Кубани, в России и в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3131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2400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143248"/>
            <a:ext cx="327183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Hover r:id="" action="ppaction://macro?name=DragandDrop"/>
          </p:cNvPr>
          <p:cNvSpPr/>
          <p:nvPr/>
        </p:nvSpPr>
        <p:spPr>
          <a:xfrm>
            <a:off x="214282" y="3357562"/>
            <a:ext cx="248443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 FAIR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>
            <a:hlinkHover r:id="" action="ppaction://macro?name=DragandDrop"/>
          </p:cNvPr>
          <p:cNvSpPr/>
          <p:nvPr/>
        </p:nvSpPr>
        <p:spPr>
          <a:xfrm>
            <a:off x="6429388" y="3286124"/>
            <a:ext cx="24844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CIRCUS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hlinkHover r:id="" action="ppaction://macro?name=DragandDrop"/>
          </p:cNvPr>
          <p:cNvSpPr/>
          <p:nvPr/>
        </p:nvSpPr>
        <p:spPr>
          <a:xfrm>
            <a:off x="3428992" y="6138862"/>
            <a:ext cx="2484437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THEME PARK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8429684" cy="578645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8600" b="1" dirty="0" smtClean="0"/>
          </a:p>
        </p:txBody>
      </p:sp>
      <p:pic>
        <p:nvPicPr>
          <p:cNvPr id="7" name="Picture 2" descr="pariiiiiis! Compilator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501122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dirty="0" smtClean="0"/>
              <a:t>Fly in a pirate 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Go on a water ride</a:t>
            </a:r>
          </a:p>
        </p:txBody>
      </p:sp>
      <p:pic>
        <p:nvPicPr>
          <p:cNvPr id="3" name="Рисунок 2" descr="http://www.votpusk.ru/gallery/large/151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8900" b="1" dirty="0" smtClean="0"/>
              <a:t>See trapeze artists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4" name="Picture 2" descr="Book Reader's Heaven: Second in Trilogy by the Falco Family Provides Guidance in Emotional Situations for 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343275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Цирк-цирк-цирк &quot; SFW - приколы, юмор, девки, дтп, машины, фото знаменитостей и многое другое. цирк фото цирк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00240"/>
            <a:ext cx="4857776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646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 on a water ride</vt:lpstr>
      <vt:lpstr> See trapeze artists </vt:lpstr>
      <vt:lpstr>  Ride on a big wheel .. </vt:lpstr>
      <vt:lpstr>Shake hands with cartoon character</vt:lpstr>
      <vt:lpstr> Explore a haunted mansion</vt:lpstr>
      <vt:lpstr>Eat candy floss</vt:lpstr>
      <vt:lpstr> Ride on a rollercoaster </vt:lpstr>
      <vt:lpstr>Презентация PowerPoint</vt:lpstr>
      <vt:lpstr> See clown performing tricks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Voronezh State Opera and Ballet Theatre</vt:lpstr>
      <vt:lpstr>Moscow Zoo </vt:lpstr>
      <vt:lpstr>Презентация PowerPoint</vt:lpstr>
      <vt:lpstr>The lesson is over! Goodbye!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Татьяна Петрова</cp:lastModifiedBy>
  <cp:revision>69</cp:revision>
  <dcterms:created xsi:type="dcterms:W3CDTF">2016-03-15T11:53:04Z</dcterms:created>
  <dcterms:modified xsi:type="dcterms:W3CDTF">2021-02-05T12:43:25Z</dcterms:modified>
</cp:coreProperties>
</file>